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3"/>
  </p:notesMasterIdLst>
  <p:sldIdLst>
    <p:sldId id="326" r:id="rId2"/>
    <p:sldId id="324" r:id="rId3"/>
    <p:sldId id="257" r:id="rId4"/>
    <p:sldId id="258" r:id="rId5"/>
    <p:sldId id="259" r:id="rId6"/>
    <p:sldId id="358" r:id="rId7"/>
    <p:sldId id="357" r:id="rId8"/>
    <p:sldId id="359" r:id="rId9"/>
    <p:sldId id="260" r:id="rId10"/>
    <p:sldId id="350" r:id="rId11"/>
    <p:sldId id="261" r:id="rId12"/>
    <p:sldId id="355" r:id="rId13"/>
    <p:sldId id="262" r:id="rId14"/>
    <p:sldId id="356" r:id="rId15"/>
    <p:sldId id="264" r:id="rId16"/>
    <p:sldId id="354" r:id="rId17"/>
    <p:sldId id="327" r:id="rId18"/>
    <p:sldId id="328" r:id="rId19"/>
    <p:sldId id="329" r:id="rId20"/>
    <p:sldId id="345" r:id="rId21"/>
    <p:sldId id="352" r:id="rId22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9E"/>
    <a:srgbClr val="0098D3"/>
    <a:srgbClr val="79C4C0"/>
    <a:srgbClr val="5D838F"/>
    <a:srgbClr val="C4AD14"/>
    <a:srgbClr val="5B6D99"/>
    <a:srgbClr val="4E5299"/>
    <a:srgbClr val="942092"/>
    <a:srgbClr val="0432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 snapToGrid="0" snapToObjects="1">
      <p:cViewPr varScale="1">
        <p:scale>
          <a:sx n="86" d="100"/>
          <a:sy n="86" d="100"/>
        </p:scale>
        <p:origin x="1568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15916-F6C9-8D42-9A73-6611D267220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6DD818-29C9-7240-BBA2-9DAFDD077706}">
      <dgm:prSet/>
      <dgm:spPr>
        <a:solidFill>
          <a:srgbClr val="C00000"/>
        </a:solidFill>
      </dgm:spPr>
      <dgm:t>
        <a:bodyPr/>
        <a:lstStyle/>
        <a:p>
          <a:r>
            <a:rPr lang="es-AR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Personalidad Individual </a:t>
          </a:r>
        </a:p>
      </dgm:t>
    </dgm:pt>
    <dgm:pt modelId="{A3618601-DDD7-454B-A452-71E4808914F2}" type="parTrans" cxnId="{6AE4D14B-5B55-D84E-A6BF-8743A7F44020}">
      <dgm:prSet/>
      <dgm:spPr/>
      <dgm:t>
        <a:bodyPr/>
        <a:lstStyle/>
        <a:p>
          <a:endParaRPr lang="es-ES"/>
        </a:p>
      </dgm:t>
    </dgm:pt>
    <dgm:pt modelId="{9FBABAA4-F292-5048-B36F-A7EF81C432EE}" type="sibTrans" cxnId="{6AE4D14B-5B55-D84E-A6BF-8743A7F44020}">
      <dgm:prSet/>
      <dgm:spPr/>
      <dgm:t>
        <a:bodyPr/>
        <a:lstStyle/>
        <a:p>
          <a:endParaRPr lang="es-ES"/>
        </a:p>
      </dgm:t>
    </dgm:pt>
    <dgm:pt modelId="{1821226D-0BE9-BC4E-95EB-1CC102D0582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AR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Personalidad Social</a:t>
          </a:r>
        </a:p>
      </dgm:t>
    </dgm:pt>
    <dgm:pt modelId="{17975231-2E8F-B443-A630-943B72444846}" type="parTrans" cxnId="{8D00685A-8B45-4B47-9989-D64280918284}">
      <dgm:prSet/>
      <dgm:spPr/>
      <dgm:t>
        <a:bodyPr/>
        <a:lstStyle/>
        <a:p>
          <a:endParaRPr lang="es-ES"/>
        </a:p>
      </dgm:t>
    </dgm:pt>
    <dgm:pt modelId="{C522CF4E-4D73-8B47-8E94-6E1CDBBC553A}" type="sibTrans" cxnId="{8D00685A-8B45-4B47-9989-D64280918284}">
      <dgm:prSet/>
      <dgm:spPr/>
      <dgm:t>
        <a:bodyPr/>
        <a:lstStyle/>
        <a:p>
          <a:endParaRPr lang="es-ES"/>
        </a:p>
      </dgm:t>
    </dgm:pt>
    <dgm:pt modelId="{357BF29B-3928-A342-964B-646DE626F495}" type="pres">
      <dgm:prSet presAssocID="{4ED15916-F6C9-8D42-9A73-6611D2672208}" presName="linearFlow" presStyleCnt="0">
        <dgm:presLayoutVars>
          <dgm:dir/>
          <dgm:resizeHandles val="exact"/>
        </dgm:presLayoutVars>
      </dgm:prSet>
      <dgm:spPr/>
    </dgm:pt>
    <dgm:pt modelId="{8E4C0B9A-C1EA-9C49-B7A9-E61011CB5273}" type="pres">
      <dgm:prSet presAssocID="{306DD818-29C9-7240-BBA2-9DAFDD077706}" presName="composite" presStyleCnt="0"/>
      <dgm:spPr/>
    </dgm:pt>
    <dgm:pt modelId="{AECF7C9B-8247-684F-B317-A4B5CA607FA7}" type="pres">
      <dgm:prSet presAssocID="{306DD818-29C9-7240-BBA2-9DAFDD077706}" presName="imgShp" presStyleLbl="fgImgPlace1" presStyleIdx="0" presStyleCnt="2" custScaleX="1263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2D10A93-F7B5-E044-B5AC-8787D1D392FE}" type="pres">
      <dgm:prSet presAssocID="{306DD818-29C9-7240-BBA2-9DAFDD077706}" presName="txShp" presStyleLbl="node1" presStyleIdx="0" presStyleCnt="2">
        <dgm:presLayoutVars>
          <dgm:bulletEnabled val="1"/>
        </dgm:presLayoutVars>
      </dgm:prSet>
      <dgm:spPr/>
    </dgm:pt>
    <dgm:pt modelId="{4DD2B950-2773-CF41-9E40-9E70E4BDBB45}" type="pres">
      <dgm:prSet presAssocID="{9FBABAA4-F292-5048-B36F-A7EF81C432EE}" presName="spacing" presStyleCnt="0"/>
      <dgm:spPr/>
    </dgm:pt>
    <dgm:pt modelId="{A87DA028-EF24-5444-82E3-B7F3BE5B9E16}" type="pres">
      <dgm:prSet presAssocID="{1821226D-0BE9-BC4E-95EB-1CC102D05821}" presName="composite" presStyleCnt="0"/>
      <dgm:spPr/>
    </dgm:pt>
    <dgm:pt modelId="{0CB727ED-E7F4-7B49-9A30-DD56A3D74FCB}" type="pres">
      <dgm:prSet presAssocID="{1821226D-0BE9-BC4E-95EB-1CC102D05821}" presName="imgShp" presStyleLbl="fgImgPlace1" presStyleIdx="1" presStyleCnt="2" custScaleX="107554" custLinFactNeighborY="-203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27A11FA-2BDF-DF49-92BC-1DDC957BA659}" type="pres">
      <dgm:prSet presAssocID="{1821226D-0BE9-BC4E-95EB-1CC102D05821}" presName="txShp" presStyleLbl="node1" presStyleIdx="1" presStyleCnt="2" custLinFactNeighborY="-20312">
        <dgm:presLayoutVars>
          <dgm:bulletEnabled val="1"/>
        </dgm:presLayoutVars>
      </dgm:prSet>
      <dgm:spPr/>
    </dgm:pt>
  </dgm:ptLst>
  <dgm:cxnLst>
    <dgm:cxn modelId="{9825E81F-46C8-0440-A20D-F618E0EAD0D4}" type="presOf" srcId="{4ED15916-F6C9-8D42-9A73-6611D2672208}" destId="{357BF29B-3928-A342-964B-646DE626F495}" srcOrd="0" destOrd="0" presId="urn:microsoft.com/office/officeart/2005/8/layout/vList3"/>
    <dgm:cxn modelId="{D8130327-4884-4348-9F2E-01DD0AFBEC71}" type="presOf" srcId="{306DD818-29C9-7240-BBA2-9DAFDD077706}" destId="{C2D10A93-F7B5-E044-B5AC-8787D1D392FE}" srcOrd="0" destOrd="0" presId="urn:microsoft.com/office/officeart/2005/8/layout/vList3"/>
    <dgm:cxn modelId="{6AE4D14B-5B55-D84E-A6BF-8743A7F44020}" srcId="{4ED15916-F6C9-8D42-9A73-6611D2672208}" destId="{306DD818-29C9-7240-BBA2-9DAFDD077706}" srcOrd="0" destOrd="0" parTransId="{A3618601-DDD7-454B-A452-71E4808914F2}" sibTransId="{9FBABAA4-F292-5048-B36F-A7EF81C432EE}"/>
    <dgm:cxn modelId="{8D00685A-8B45-4B47-9989-D64280918284}" srcId="{4ED15916-F6C9-8D42-9A73-6611D2672208}" destId="{1821226D-0BE9-BC4E-95EB-1CC102D05821}" srcOrd="1" destOrd="0" parTransId="{17975231-2E8F-B443-A630-943B72444846}" sibTransId="{C522CF4E-4D73-8B47-8E94-6E1CDBBC553A}"/>
    <dgm:cxn modelId="{ECC11BAD-CFE3-5442-9674-AD7C93231413}" type="presOf" srcId="{1821226D-0BE9-BC4E-95EB-1CC102D05821}" destId="{827A11FA-2BDF-DF49-92BC-1DDC957BA659}" srcOrd="0" destOrd="0" presId="urn:microsoft.com/office/officeart/2005/8/layout/vList3"/>
    <dgm:cxn modelId="{B7A9169A-4CF4-9A4E-93FC-3567B2991408}" type="presParOf" srcId="{357BF29B-3928-A342-964B-646DE626F495}" destId="{8E4C0B9A-C1EA-9C49-B7A9-E61011CB5273}" srcOrd="0" destOrd="0" presId="urn:microsoft.com/office/officeart/2005/8/layout/vList3"/>
    <dgm:cxn modelId="{F2E34FF5-A146-C846-8619-B5944D7454FC}" type="presParOf" srcId="{8E4C0B9A-C1EA-9C49-B7A9-E61011CB5273}" destId="{AECF7C9B-8247-684F-B317-A4B5CA607FA7}" srcOrd="0" destOrd="0" presId="urn:microsoft.com/office/officeart/2005/8/layout/vList3"/>
    <dgm:cxn modelId="{F28AA761-AE19-5D48-9FDD-50A50638113D}" type="presParOf" srcId="{8E4C0B9A-C1EA-9C49-B7A9-E61011CB5273}" destId="{C2D10A93-F7B5-E044-B5AC-8787D1D392FE}" srcOrd="1" destOrd="0" presId="urn:microsoft.com/office/officeart/2005/8/layout/vList3"/>
    <dgm:cxn modelId="{13A4C866-1B6D-E843-A2D0-C90FB1A00540}" type="presParOf" srcId="{357BF29B-3928-A342-964B-646DE626F495}" destId="{4DD2B950-2773-CF41-9E40-9E70E4BDBB45}" srcOrd="1" destOrd="0" presId="urn:microsoft.com/office/officeart/2005/8/layout/vList3"/>
    <dgm:cxn modelId="{437719F6-8EF8-F741-B00D-62942DC7C736}" type="presParOf" srcId="{357BF29B-3928-A342-964B-646DE626F495}" destId="{A87DA028-EF24-5444-82E3-B7F3BE5B9E16}" srcOrd="2" destOrd="0" presId="urn:microsoft.com/office/officeart/2005/8/layout/vList3"/>
    <dgm:cxn modelId="{1AAAB8FD-051D-F74A-8FFC-5B26624EBDE5}" type="presParOf" srcId="{A87DA028-EF24-5444-82E3-B7F3BE5B9E16}" destId="{0CB727ED-E7F4-7B49-9A30-DD56A3D74FCB}" srcOrd="0" destOrd="0" presId="urn:microsoft.com/office/officeart/2005/8/layout/vList3"/>
    <dgm:cxn modelId="{22635551-8F0F-5B4F-8B01-F532B5DD6BFD}" type="presParOf" srcId="{A87DA028-EF24-5444-82E3-B7F3BE5B9E16}" destId="{827A11FA-2BDF-DF49-92BC-1DDC957BA6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10A93-F7B5-E044-B5AC-8787D1D392FE}">
      <dsp:nvSpPr>
        <dsp:cNvPr id="0" name=""/>
        <dsp:cNvSpPr/>
      </dsp:nvSpPr>
      <dsp:spPr>
        <a:xfrm rot="10800000">
          <a:off x="2063982" y="684"/>
          <a:ext cx="5882908" cy="184354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954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7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Personalidad Individual </a:t>
          </a:r>
        </a:p>
      </dsp:txBody>
      <dsp:txXfrm rot="10800000">
        <a:off x="2524869" y="684"/>
        <a:ext cx="5422021" cy="1843549"/>
      </dsp:txXfrm>
    </dsp:sp>
    <dsp:sp modelId="{AECF7C9B-8247-684F-B317-A4B5CA607FA7}">
      <dsp:nvSpPr>
        <dsp:cNvPr id="0" name=""/>
        <dsp:cNvSpPr/>
      </dsp:nvSpPr>
      <dsp:spPr>
        <a:xfrm>
          <a:off x="899587" y="684"/>
          <a:ext cx="2328789" cy="18435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A11FA-2BDF-DF49-92BC-1DDC957BA659}">
      <dsp:nvSpPr>
        <dsp:cNvPr id="0" name=""/>
        <dsp:cNvSpPr/>
      </dsp:nvSpPr>
      <dsp:spPr>
        <a:xfrm rot="10800000">
          <a:off x="1977487" y="2020085"/>
          <a:ext cx="5882908" cy="1843549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954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7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Personalidad Social</a:t>
          </a:r>
        </a:p>
      </dsp:txBody>
      <dsp:txXfrm rot="10800000">
        <a:off x="2438374" y="2020085"/>
        <a:ext cx="5422021" cy="1843549"/>
      </dsp:txXfrm>
    </dsp:sp>
    <dsp:sp modelId="{0CB727ED-E7F4-7B49-9A30-DD56A3D74FCB}">
      <dsp:nvSpPr>
        <dsp:cNvPr id="0" name=""/>
        <dsp:cNvSpPr/>
      </dsp:nvSpPr>
      <dsp:spPr>
        <a:xfrm>
          <a:off x="986082" y="2020085"/>
          <a:ext cx="1982810" cy="18435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0EBA-3D06-3244-BCE9-4D9FEA5169CC}" type="datetimeFigureOut">
              <a:rPr lang="es-AR" smtClean="0"/>
              <a:t>9/10/19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32B17-38D8-2C45-A82C-85E3A9319A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855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92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479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917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353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ción de números gran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3699" y="1593151"/>
            <a:ext cx="3532803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16694" indent="0">
              <a:buNone/>
              <a:defRPr/>
            </a:lvl2pPr>
            <a:lvl3pPr marL="441127" indent="0">
              <a:buNone/>
              <a:defRPr/>
            </a:lvl3pPr>
            <a:lvl4pPr marL="657820" indent="0">
              <a:buNone/>
              <a:defRPr/>
            </a:lvl4pPr>
            <a:lvl5pPr marL="874514" indent="0">
              <a:buNone/>
              <a:defRPr/>
            </a:lvl5pPr>
          </a:lstStyle>
          <a:p>
            <a:pPr lvl="0" rtl="0"/>
            <a:r>
              <a:rPr lang="es-ES" noProof="0"/>
              <a:t>Encabezado de la sección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50706" y="1767888"/>
            <a:ext cx="3248855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463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16694" lvl="0" indent="-216694" algn="ctr" rtl="0"/>
            <a:r>
              <a:rPr lang="es-ES" noProof="0"/>
              <a:t>Encabezado de la sección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93766" y="2207063"/>
            <a:ext cx="2535193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463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16694" lvl="0" indent="-216694" algn="ctr" rtl="0"/>
            <a:r>
              <a:rPr lang="es-ES" noProof="0"/>
              <a:t>Encabezado de la sección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47880" y="2205688"/>
            <a:ext cx="2284440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363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16694" indent="0">
              <a:buNone/>
              <a:defRPr/>
            </a:lvl2pPr>
            <a:lvl3pPr marL="441127" indent="0">
              <a:buNone/>
              <a:defRPr/>
            </a:lvl3pPr>
            <a:lvl4pPr marL="657820" indent="0">
              <a:buNone/>
              <a:defRPr/>
            </a:lvl4pPr>
            <a:lvl5pPr marL="874514" indent="0">
              <a:buNone/>
              <a:defRPr/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2913" y="2205688"/>
            <a:ext cx="2284440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3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16694" lvl="0" indent="-216694" algn="ctr" rtl="0"/>
            <a:r>
              <a:rPr lang="es-ES" noProof="0"/>
              <a:t>2</a:t>
            </a:r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44520" y="2205688"/>
            <a:ext cx="2110097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3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16694" lvl="0" indent="-216694" algn="ctr" rtl="0"/>
            <a:r>
              <a:rPr lang="es-ES" noProof="0"/>
              <a:t>3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85725" y="4243333"/>
            <a:ext cx="160875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1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0758" y="4243333"/>
            <a:ext cx="160875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1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18" name="Marcador de texto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6988" y="4243333"/>
            <a:ext cx="160875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1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0838" y="1008000"/>
            <a:ext cx="921335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16694" indent="0">
              <a:buNone/>
              <a:defRPr/>
            </a:lvl2pPr>
            <a:lvl3pPr marL="441127" indent="0">
              <a:buNone/>
              <a:defRPr/>
            </a:lvl3pPr>
            <a:lvl4pPr marL="657820" indent="0">
              <a:buNone/>
              <a:defRPr/>
            </a:lvl4pPr>
            <a:lvl5pPr marL="874514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74538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572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521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219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611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59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175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593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862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2B30-CC51-0747-AA82-E4054A30BFAF}" type="datetimeFigureOut">
              <a:rPr lang="es-AR" smtClean="0"/>
              <a:t>9/10/19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6DA2-348A-8A40-8AA2-450FE57EDA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01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2"/>
          <a:stretch/>
        </p:blipFill>
        <p:spPr>
          <a:xfrm>
            <a:off x="-2" y="0"/>
            <a:ext cx="9906002" cy="399838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2AA0C6D-90EF-2747-AA21-0CE2B9E17570}"/>
              </a:ext>
            </a:extLst>
          </p:cNvPr>
          <p:cNvGrpSpPr/>
          <p:nvPr/>
        </p:nvGrpSpPr>
        <p:grpSpPr>
          <a:xfrm>
            <a:off x="498010" y="5122950"/>
            <a:ext cx="8909980" cy="1201279"/>
            <a:chOff x="450514" y="5315091"/>
            <a:chExt cx="10966129" cy="147849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14" y="5315091"/>
              <a:ext cx="1429755" cy="147849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35" y="5533089"/>
              <a:ext cx="1107550" cy="1140909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361" y="5533088"/>
              <a:ext cx="1290810" cy="114090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11" y="5615391"/>
              <a:ext cx="1211502" cy="8779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361" y="5576630"/>
              <a:ext cx="1313119" cy="770886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8979" y="5533087"/>
              <a:ext cx="1107664" cy="1042507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45" y="5441824"/>
              <a:ext cx="1225032" cy="1225032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716143" y="4280175"/>
            <a:ext cx="8473714" cy="560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275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¨La Educación en la Era Digital: Oportunidades y Desafíos¨</a:t>
            </a:r>
            <a:endParaRPr lang="es-AR" sz="227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63731" y="1917228"/>
            <a:ext cx="334868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DESARROLLO HUMANO SOSTENIBLE</a:t>
            </a: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600891" y="1791505"/>
            <a:ext cx="877247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600891" y="5310335"/>
            <a:ext cx="877247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64D4FDE0-CFFD-0140-A536-49700B56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7" y="1917228"/>
            <a:ext cx="4923646" cy="351883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6053" y="5461330"/>
            <a:ext cx="392168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Inteligencia artificial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0" y="3429000"/>
            <a:ext cx="5115843" cy="2343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C732379-85AB-4F47-A7AF-C97DA8A2D801}"/>
              </a:ext>
            </a:extLst>
          </p:cNvPr>
          <p:cNvSpPr txBox="1"/>
          <p:nvPr/>
        </p:nvSpPr>
        <p:spPr>
          <a:xfrm>
            <a:off x="5597611" y="4460789"/>
            <a:ext cx="194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i="1" dirty="0"/>
              <a:t>Al servicio del </a:t>
            </a:r>
          </a:p>
        </p:txBody>
      </p:sp>
    </p:spTree>
    <p:extLst>
      <p:ext uri="{BB962C8B-B14F-4D97-AF65-F5344CB8AC3E}">
        <p14:creationId xmlns:p14="http://schemas.microsoft.com/office/powerpoint/2010/main" val="53499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67" y="1154193"/>
            <a:ext cx="4254047" cy="500205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712381" y="3987203"/>
            <a:ext cx="3455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500" b="1" dirty="0">
                <a:latin typeface="Arial" panose="020B0604020202020204" pitchFamily="34" charset="0"/>
                <a:cs typeface="Arial" panose="020B0604020202020204" pitchFamily="34" charset="0"/>
              </a:rPr>
              <a:t>EDUCACIÓN </a:t>
            </a:r>
          </a:p>
          <a:p>
            <a:pPr algn="r"/>
            <a:r>
              <a:rPr lang="es-AR" sz="2500" b="1" dirty="0">
                <a:latin typeface="Arial" panose="020B0604020202020204" pitchFamily="34" charset="0"/>
                <a:cs typeface="Arial" panose="020B0604020202020204" pitchFamily="34" charset="0"/>
              </a:rPr>
              <a:t>PERSONALIZADORA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05" y="2723062"/>
            <a:ext cx="862222" cy="10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CBBCBC-A049-D74C-B217-754F5C52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175" y="2221700"/>
            <a:ext cx="5900737" cy="24145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A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 que no se mueve, se muere”</a:t>
            </a:r>
            <a:endParaRPr lang="es-AR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8" y="1905054"/>
            <a:ext cx="2623690" cy="30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69628" y="5222770"/>
            <a:ext cx="496674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500" b="1" dirty="0">
                <a:latin typeface="Arial" panose="020B0604020202020204" pitchFamily="34" charset="0"/>
                <a:cs typeface="Arial" panose="020B0604020202020204" pitchFamily="34" charset="0"/>
              </a:rPr>
              <a:t>PASIÓN INTELIGENTE</a:t>
            </a:r>
          </a:p>
          <a:p>
            <a:pPr algn="ctr"/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1006541" y="3631379"/>
            <a:ext cx="2278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Autoestima</a:t>
            </a:r>
            <a:endParaRPr lang="es-A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23795" y="2885468"/>
            <a:ext cx="18040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Voluntad</a:t>
            </a:r>
            <a:endParaRPr lang="es-A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723784" y="2213285"/>
            <a:ext cx="19159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</a:t>
            </a:r>
            <a:endParaRPr lang="es-A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13906" y="1346609"/>
            <a:ext cx="2278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Creatividad</a:t>
            </a:r>
            <a:endParaRPr lang="es-A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569535" y="2213285"/>
            <a:ext cx="1252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endParaRPr lang="es-A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860033" y="2913893"/>
            <a:ext cx="2217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endParaRPr lang="es-A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24755" y="3631379"/>
            <a:ext cx="21932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Resiliencia</a:t>
            </a:r>
            <a:endParaRPr lang="es-A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53" y="2959196"/>
            <a:ext cx="1705694" cy="207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1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037" y="1919946"/>
            <a:ext cx="85439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Amante = Autoestima</a:t>
            </a:r>
          </a:p>
        </p:txBody>
      </p:sp>
      <p:pic>
        <p:nvPicPr>
          <p:cNvPr id="2050" name="Picture 2" descr="Resultado de imagen para espejo refl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25" y="2882537"/>
            <a:ext cx="4447950" cy="24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6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" y="9427"/>
            <a:ext cx="9899085" cy="683914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59D5AC10-5E91-BA4F-936A-685EA8C33962}"/>
              </a:ext>
            </a:extLst>
          </p:cNvPr>
          <p:cNvSpPr/>
          <p:nvPr/>
        </p:nvSpPr>
        <p:spPr>
          <a:xfrm>
            <a:off x="4836182" y="4373979"/>
            <a:ext cx="2177535" cy="69319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VINCULOS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D0F4702-C4B7-264E-A051-A3E293E740A3}"/>
              </a:ext>
            </a:extLst>
          </p:cNvPr>
          <p:cNvSpPr/>
          <p:nvPr/>
        </p:nvSpPr>
        <p:spPr>
          <a:xfrm>
            <a:off x="7206484" y="4381581"/>
            <a:ext cx="1964150" cy="69319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7B2EE8B-E5FC-7F44-8BAB-97DBD0F5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76" y="249126"/>
            <a:ext cx="8800413" cy="1077020"/>
          </a:xfrm>
        </p:spPr>
        <p:txBody>
          <a:bodyPr>
            <a:noAutofit/>
          </a:bodyPr>
          <a:lstStyle/>
          <a:p>
            <a: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la Vida</a:t>
            </a:r>
            <a:b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5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2EE8B-E5FC-7F44-8BAB-97DBD0F5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76" y="249126"/>
            <a:ext cx="8800413" cy="1077020"/>
          </a:xfrm>
        </p:spPr>
        <p:txBody>
          <a:bodyPr>
            <a:noAutofit/>
          </a:bodyPr>
          <a:lstStyle/>
          <a:p>
            <a: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Pedagógico Vanguardia Educativa</a:t>
            </a:r>
            <a:b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2730" y="2055223"/>
            <a:ext cx="848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Mujer es más importante que el Hombre”</a:t>
            </a:r>
          </a:p>
        </p:txBody>
      </p:sp>
      <p:pic>
        <p:nvPicPr>
          <p:cNvPr id="1026" name="Picture 2" descr="Resultado de imagen para mujer simb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72" y="3607709"/>
            <a:ext cx="1998526" cy="19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6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2A26C57-F5BB-3E48-86D6-0FF0B640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24" y="1334789"/>
            <a:ext cx="8037656" cy="4521182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08FDC19-A506-CD47-98EA-7F8C3AF73623}"/>
              </a:ext>
            </a:extLst>
          </p:cNvPr>
          <p:cNvSpPr/>
          <p:nvPr/>
        </p:nvSpPr>
        <p:spPr>
          <a:xfrm>
            <a:off x="1220252" y="4807440"/>
            <a:ext cx="2472860" cy="7910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en la humanidad </a:t>
            </a:r>
            <a:endParaRPr lang="es-AR" sz="2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7B2EE8B-E5FC-7F44-8BAB-97DBD0F5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76" y="249126"/>
            <a:ext cx="8800413" cy="1077020"/>
          </a:xfrm>
        </p:spPr>
        <p:txBody>
          <a:bodyPr>
            <a:noAutofit/>
          </a:bodyPr>
          <a:lstStyle/>
          <a:p>
            <a: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b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525823" y="1752023"/>
            <a:ext cx="6923903" cy="3447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LOGOTERAPIA  PREVENTIVA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791904" y="2735486"/>
            <a:ext cx="6322190" cy="6451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PEDAGÓGICA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230483" y="3870836"/>
            <a:ext cx="7445032" cy="6118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Vivencia de la Utilidad de lo Bueno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1845" y="4999281"/>
            <a:ext cx="8542309" cy="8525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6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HOMBRE COMO PROMEDIO”</a:t>
            </a:r>
          </a:p>
        </p:txBody>
      </p:sp>
      <p:sp>
        <p:nvSpPr>
          <p:cNvPr id="3" name="Cheurón 2"/>
          <p:cNvSpPr/>
          <p:nvPr/>
        </p:nvSpPr>
        <p:spPr>
          <a:xfrm rot="5400000">
            <a:off x="4796322" y="2245325"/>
            <a:ext cx="382903" cy="382903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8" name="Cheurón 17"/>
          <p:cNvSpPr/>
          <p:nvPr/>
        </p:nvSpPr>
        <p:spPr>
          <a:xfrm rot="5400000">
            <a:off x="4796321" y="3421084"/>
            <a:ext cx="382903" cy="382903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9" name="Cheurón 18"/>
          <p:cNvSpPr/>
          <p:nvPr/>
        </p:nvSpPr>
        <p:spPr>
          <a:xfrm rot="5400000">
            <a:off x="4796320" y="4549528"/>
            <a:ext cx="382903" cy="382903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0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1426740" y="1252312"/>
            <a:ext cx="7103730" cy="92032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Rectángulo 6" descr="Tools"/>
          <p:cNvSpPr/>
          <p:nvPr/>
        </p:nvSpPr>
        <p:spPr>
          <a:xfrm>
            <a:off x="1734442" y="1427583"/>
            <a:ext cx="506177" cy="506177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2601607" y="1252312"/>
            <a:ext cx="6040758" cy="920321"/>
            <a:chOff x="1174866" y="4775"/>
            <a:chExt cx="6676645" cy="1017200"/>
          </a:xfrm>
        </p:grpSpPr>
        <p:sp>
          <p:nvSpPr>
            <p:cNvPr id="31" name="Rectángulo 30"/>
            <p:cNvSpPr/>
            <p:nvPr/>
          </p:nvSpPr>
          <p:spPr>
            <a:xfrm>
              <a:off x="1174866" y="4775"/>
              <a:ext cx="6676645" cy="10172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1174866" y="4775"/>
              <a:ext cx="6676645" cy="101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654" tIns="107654" rIns="107654" bIns="107654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TÉCNICA DE LA MATRIZ CREATIVA</a:t>
              </a:r>
            </a:p>
          </p:txBody>
        </p:sp>
      </p:grpSp>
      <p:sp>
        <p:nvSpPr>
          <p:cNvPr id="10" name="Rectángulo redondeado 9"/>
          <p:cNvSpPr/>
          <p:nvPr/>
        </p:nvSpPr>
        <p:spPr>
          <a:xfrm>
            <a:off x="1426740" y="2218135"/>
            <a:ext cx="7103730" cy="92032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Rectángulo 10" descr="Palette"/>
          <p:cNvSpPr/>
          <p:nvPr/>
        </p:nvSpPr>
        <p:spPr>
          <a:xfrm>
            <a:off x="1734442" y="2375983"/>
            <a:ext cx="506177" cy="506177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upo 11"/>
          <p:cNvGrpSpPr/>
          <p:nvPr/>
        </p:nvGrpSpPr>
        <p:grpSpPr>
          <a:xfrm>
            <a:off x="2601607" y="2218135"/>
            <a:ext cx="6040758" cy="920321"/>
            <a:chOff x="1174866" y="1276276"/>
            <a:chExt cx="6676645" cy="1017200"/>
          </a:xfrm>
        </p:grpSpPr>
        <p:sp>
          <p:nvSpPr>
            <p:cNvPr id="29" name="Rectángulo 28"/>
            <p:cNvSpPr/>
            <p:nvPr/>
          </p:nvSpPr>
          <p:spPr>
            <a:xfrm>
              <a:off x="1174866" y="1276276"/>
              <a:ext cx="6676645" cy="10172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1174866" y="1276276"/>
              <a:ext cx="6676645" cy="101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654" tIns="107654" rIns="107654" bIns="107654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RESOLUCIÓN DE PROBLEMAS</a:t>
              </a:r>
            </a:p>
          </p:txBody>
        </p:sp>
      </p:grpSp>
      <p:sp>
        <p:nvSpPr>
          <p:cNvPr id="14" name="Rectángulo redondeado 13"/>
          <p:cNvSpPr/>
          <p:nvPr/>
        </p:nvSpPr>
        <p:spPr>
          <a:xfrm>
            <a:off x="1426740" y="3187325"/>
            <a:ext cx="7103730" cy="92032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Rectángulo 14" descr="Brain in head"/>
          <p:cNvSpPr/>
          <p:nvPr/>
        </p:nvSpPr>
        <p:spPr>
          <a:xfrm>
            <a:off x="1734442" y="3336295"/>
            <a:ext cx="506177" cy="506177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o 15"/>
          <p:cNvGrpSpPr/>
          <p:nvPr/>
        </p:nvGrpSpPr>
        <p:grpSpPr>
          <a:xfrm>
            <a:off x="2601607" y="3187325"/>
            <a:ext cx="6040758" cy="920321"/>
            <a:chOff x="1174866" y="2547777"/>
            <a:chExt cx="6676645" cy="1017200"/>
          </a:xfrm>
        </p:grpSpPr>
        <p:sp>
          <p:nvSpPr>
            <p:cNvPr id="27" name="Rectángulo 26"/>
            <p:cNvSpPr/>
            <p:nvPr/>
          </p:nvSpPr>
          <p:spPr>
            <a:xfrm>
              <a:off x="1174866" y="2547777"/>
              <a:ext cx="6676645" cy="10172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174866" y="2547777"/>
              <a:ext cx="6676645" cy="101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654" tIns="107654" rIns="107654" bIns="107654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CARACTERIZAR VARIABLES DEPENDIENTES E INDEPENDIENTES </a:t>
              </a:r>
            </a:p>
          </p:txBody>
        </p:sp>
      </p:grpSp>
      <p:sp>
        <p:nvSpPr>
          <p:cNvPr id="17" name="Rectángulo redondeado 16"/>
          <p:cNvSpPr/>
          <p:nvPr/>
        </p:nvSpPr>
        <p:spPr>
          <a:xfrm>
            <a:off x="1426740" y="4156515"/>
            <a:ext cx="7103730" cy="92032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" name="Rectángulo 17" descr="Checkmark"/>
          <p:cNvSpPr/>
          <p:nvPr/>
        </p:nvSpPr>
        <p:spPr>
          <a:xfrm>
            <a:off x="1734442" y="4305486"/>
            <a:ext cx="506177" cy="50617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upo 18"/>
          <p:cNvGrpSpPr/>
          <p:nvPr/>
        </p:nvGrpSpPr>
        <p:grpSpPr>
          <a:xfrm>
            <a:off x="2601607" y="4156515"/>
            <a:ext cx="6040758" cy="920321"/>
            <a:chOff x="1174866" y="3819277"/>
            <a:chExt cx="6676645" cy="1017200"/>
          </a:xfrm>
        </p:grpSpPr>
        <p:sp>
          <p:nvSpPr>
            <p:cNvPr id="25" name="Rectángulo 24"/>
            <p:cNvSpPr/>
            <p:nvPr/>
          </p:nvSpPr>
          <p:spPr>
            <a:xfrm>
              <a:off x="1174866" y="3819277"/>
              <a:ext cx="6676645" cy="10172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174866" y="3819277"/>
              <a:ext cx="6676645" cy="101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654" tIns="107654" rIns="107654" bIns="107654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ASUMIR EL “YO PUEDO”</a:t>
              </a:r>
            </a:p>
          </p:txBody>
        </p:sp>
      </p:grpSp>
      <p:sp>
        <p:nvSpPr>
          <p:cNvPr id="20" name="Rectángulo redondeado 19"/>
          <p:cNvSpPr/>
          <p:nvPr/>
        </p:nvSpPr>
        <p:spPr>
          <a:xfrm>
            <a:off x="1426740" y="5125705"/>
            <a:ext cx="7103730" cy="92032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ctángulo 20" descr="Skeleton"/>
          <p:cNvSpPr/>
          <p:nvPr/>
        </p:nvSpPr>
        <p:spPr>
          <a:xfrm>
            <a:off x="1734442" y="5274675"/>
            <a:ext cx="506177" cy="506177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o 21"/>
          <p:cNvGrpSpPr/>
          <p:nvPr/>
        </p:nvGrpSpPr>
        <p:grpSpPr>
          <a:xfrm>
            <a:off x="2601607" y="5125705"/>
            <a:ext cx="6040758" cy="920321"/>
            <a:chOff x="1174866" y="5090778"/>
            <a:chExt cx="6676645" cy="1017200"/>
          </a:xfrm>
        </p:grpSpPr>
        <p:sp>
          <p:nvSpPr>
            <p:cNvPr id="23" name="Rectángulo 22"/>
            <p:cNvSpPr/>
            <p:nvPr/>
          </p:nvSpPr>
          <p:spPr>
            <a:xfrm>
              <a:off x="1174866" y="5090778"/>
              <a:ext cx="6676645" cy="10172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1174866" y="5090778"/>
              <a:ext cx="6676645" cy="101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654" tIns="107654" rIns="107654" bIns="107654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ALCANZAR LA </a:t>
              </a:r>
              <a:r>
                <a:rPr lang="es-ES" sz="1900" b="1" u="sng" kern="1200" dirty="0">
                  <a:latin typeface="Arial" panose="020B0604020202020204" pitchFamily="34" charset="0"/>
                  <a:cs typeface="Arial" panose="020B0604020202020204" pitchFamily="34" charset="0"/>
                </a:rPr>
                <a:t>LIBERTAD</a:t>
              </a:r>
              <a:r>
                <a:rPr lang="es-E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br>
                <a:rPr lang="es-ES" sz="1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900" b="1" u="sng" kern="1200" dirty="0">
                  <a:latin typeface="Arial" panose="020B0604020202020204" pitchFamily="34" charset="0"/>
                  <a:cs typeface="Arial" panose="020B0604020202020204" pitchFamily="34" charset="0"/>
                </a:rPr>
                <a:t>FELICIDAD</a:t>
              </a:r>
              <a:r>
                <a:rPr lang="es-E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POSIBLES</a:t>
              </a:r>
            </a:p>
          </p:txBody>
        </p:sp>
      </p:grpSp>
      <p:sp>
        <p:nvSpPr>
          <p:cNvPr id="2" name="Flecha abajo 1">
            <a:extLst>
              <a:ext uri="{FF2B5EF4-FFF2-40B4-BE49-F238E27FC236}">
                <a16:creationId xmlns:a16="http://schemas.microsoft.com/office/drawing/2014/main" id="{8DD6A2B8-61E2-724B-9495-203D1718D859}"/>
              </a:ext>
            </a:extLst>
          </p:cNvPr>
          <p:cNvSpPr/>
          <p:nvPr/>
        </p:nvSpPr>
        <p:spPr>
          <a:xfrm>
            <a:off x="4766071" y="1919408"/>
            <a:ext cx="373857" cy="44222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Flecha abajo 35">
            <a:extLst>
              <a:ext uri="{FF2B5EF4-FFF2-40B4-BE49-F238E27FC236}">
                <a16:creationId xmlns:a16="http://schemas.microsoft.com/office/drawing/2014/main" id="{97D0AC8C-8D5B-8B4C-A109-8F4EC72E8A49}"/>
              </a:ext>
            </a:extLst>
          </p:cNvPr>
          <p:cNvSpPr/>
          <p:nvPr/>
        </p:nvSpPr>
        <p:spPr>
          <a:xfrm>
            <a:off x="4766070" y="2865107"/>
            <a:ext cx="373857" cy="442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Flecha abajo 36">
            <a:extLst>
              <a:ext uri="{FF2B5EF4-FFF2-40B4-BE49-F238E27FC236}">
                <a16:creationId xmlns:a16="http://schemas.microsoft.com/office/drawing/2014/main" id="{32F5E0A0-B4E0-504B-91F5-1010D49C7ADB}"/>
              </a:ext>
            </a:extLst>
          </p:cNvPr>
          <p:cNvSpPr/>
          <p:nvPr/>
        </p:nvSpPr>
        <p:spPr>
          <a:xfrm>
            <a:off x="4776784" y="3863263"/>
            <a:ext cx="373857" cy="44222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Flecha abajo 37">
            <a:extLst>
              <a:ext uri="{FF2B5EF4-FFF2-40B4-BE49-F238E27FC236}">
                <a16:creationId xmlns:a16="http://schemas.microsoft.com/office/drawing/2014/main" id="{5CEE14DF-89CC-6A42-8F17-A26F961EFB89}"/>
              </a:ext>
            </a:extLst>
          </p:cNvPr>
          <p:cNvSpPr/>
          <p:nvPr/>
        </p:nvSpPr>
        <p:spPr>
          <a:xfrm>
            <a:off x="4761307" y="4783584"/>
            <a:ext cx="373857" cy="44222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279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196252" y="931968"/>
            <a:ext cx="9546206" cy="42709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es-AR" altLang="es-AR" sz="1950" b="1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s-AR" altLang="es-AR" sz="195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“El dilema de la educación: la humanización ante los avances tecnológicos.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s-AR" altLang="es-AR" sz="195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Axiología para la autonomía, la creatividad y la resiliencia.”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es-AR" altLang="es-AR" sz="195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s-AR" altLang="es-AR" sz="1950" b="1" dirty="0">
                <a:solidFill>
                  <a:srgbClr val="002060"/>
                </a:solidFill>
                <a:latin typeface="Arial Black" panose="020B0A04020102090204" pitchFamily="34" charset="0"/>
              </a:rPr>
              <a:t>Sistema Pedagógico Vanguardia Educativa </a:t>
            </a:r>
            <a:endParaRPr lang="es-AR" altLang="es-AR" sz="1950" b="1" dirty="0">
              <a:solidFill>
                <a:schemeClr val="tx2">
                  <a:lumMod val="75000"/>
                </a:schemeClr>
              </a:solidFill>
              <a:latin typeface="Arial Black" panose="020B0A0402010209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es-AR" altLang="es-AR" sz="195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s-AR" altLang="es-AR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Prof. Dr. Edgardo Néstor De Vincenzi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s-AR" altLang="es-A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10 de Octubre de 2019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es-AR" altLang="es-AR" sz="2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es-AR" altLang="es-AR" sz="2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es-AR" altLang="es-AR" sz="2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19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17494" y="1271818"/>
            <a:ext cx="602164" cy="31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13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603647" indent="-232172">
              <a:spcBef>
                <a:spcPts val="813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928688" indent="-185738">
              <a:spcBef>
                <a:spcPts val="813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138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300163" indent="-185738">
              <a:spcBef>
                <a:spcPts val="813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75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671638" indent="-185738">
              <a:spcBef>
                <a:spcPts val="813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75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043113" indent="-185738" eaLnBrk="0" fontAlgn="base" hangingPunct="0">
              <a:spcBef>
                <a:spcPts val="813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75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414588" indent="-185738" eaLnBrk="0" fontAlgn="base" hangingPunct="0">
              <a:spcBef>
                <a:spcPts val="813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75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786063" indent="-185738" eaLnBrk="0" fontAlgn="base" hangingPunct="0">
              <a:spcBef>
                <a:spcPts val="813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75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157538" indent="-185738" eaLnBrk="0" fontAlgn="base" hangingPunct="0">
              <a:spcBef>
                <a:spcPts val="813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75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AR" dirty="0">
                <a:solidFill>
                  <a:srgbClr val="FEFFFF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27B4F69-6E46-2A44-BF58-E7CA1B2130B3}"/>
              </a:ext>
            </a:extLst>
          </p:cNvPr>
          <p:cNvGrpSpPr/>
          <p:nvPr/>
        </p:nvGrpSpPr>
        <p:grpSpPr>
          <a:xfrm>
            <a:off x="809859" y="4740111"/>
            <a:ext cx="8286281" cy="1117189"/>
            <a:chOff x="450514" y="5315091"/>
            <a:chExt cx="10966129" cy="1478497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62CC3CE-7A20-B141-A802-6EF84BD49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14" y="5315091"/>
              <a:ext cx="1429755" cy="1478497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F9F8EC3-4C7A-4649-8953-BFBA1239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35" y="5533088"/>
              <a:ext cx="1107550" cy="114090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019FD93-7ECB-2144-B004-D96059ED0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361" y="5533088"/>
              <a:ext cx="1290810" cy="1140909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B49B61F-3BBD-0A40-9551-2FE3CBCE6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11" y="5615391"/>
              <a:ext cx="1211502" cy="877900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EF38F86-3D8E-594E-B701-E5AC2C6B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361" y="5576630"/>
              <a:ext cx="1313119" cy="770886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F8905F96-03FE-454A-8E09-BD85193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8979" y="5533087"/>
              <a:ext cx="1107664" cy="1042507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C1F40A08-2A5C-F649-BDBF-E38E34882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45" y="5441824"/>
              <a:ext cx="1225032" cy="1225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838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9" y="1927569"/>
            <a:ext cx="1867297" cy="28135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FC21CC-3D5E-134C-B1F7-D42B9E524331}"/>
              </a:ext>
            </a:extLst>
          </p:cNvPr>
          <p:cNvSpPr txBox="1"/>
          <p:nvPr/>
        </p:nvSpPr>
        <p:spPr>
          <a:xfrm>
            <a:off x="215868" y="4802750"/>
            <a:ext cx="186729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104230" y="1927569"/>
            <a:ext cx="1872557" cy="3267595"/>
            <a:chOff x="1972071" y="1918569"/>
            <a:chExt cx="1872557" cy="326759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4A62A4B-1798-DD4B-9D36-8306C72C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2071" y="1918569"/>
              <a:ext cx="1872557" cy="2813563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075D888-DF8F-5A45-9641-F9059A4C5D36}"/>
                </a:ext>
              </a:extLst>
            </p:cNvPr>
            <p:cNvSpPr txBox="1"/>
            <p:nvPr/>
          </p:nvSpPr>
          <p:spPr>
            <a:xfrm>
              <a:off x="1972071" y="4793749"/>
              <a:ext cx="1872557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9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997851" y="1922743"/>
            <a:ext cx="1867297" cy="3272421"/>
            <a:chOff x="3891543" y="1913743"/>
            <a:chExt cx="1867297" cy="327242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7F949C4-3FD8-664E-A20B-CEC50A57C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543" y="1913743"/>
              <a:ext cx="1867297" cy="2829348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4C924CC-5351-7B43-8E1B-B807CEB96865}"/>
                </a:ext>
              </a:extLst>
            </p:cNvPr>
            <p:cNvSpPr txBox="1"/>
            <p:nvPr/>
          </p:nvSpPr>
          <p:spPr>
            <a:xfrm>
              <a:off x="3891543" y="4793749"/>
              <a:ext cx="1867297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9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2004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886212" y="1931743"/>
            <a:ext cx="1839983" cy="3258092"/>
            <a:chOff x="5828881" y="1922743"/>
            <a:chExt cx="1839983" cy="3258092"/>
          </a:xfrm>
        </p:grpSpPr>
        <p:pic>
          <p:nvPicPr>
            <p:cNvPr id="13" name="Marcador de contenido 5">
              <a:extLst>
                <a:ext uri="{FF2B5EF4-FFF2-40B4-BE49-F238E27FC236}">
                  <a16:creationId xmlns:a16="http://schemas.microsoft.com/office/drawing/2014/main" id="{CAFA31E6-E49A-0841-A887-F34C32B2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881" y="1922743"/>
              <a:ext cx="1839983" cy="2829348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21246E3-7481-1B4B-9300-A6AD044BF0BE}"/>
                </a:ext>
              </a:extLst>
            </p:cNvPr>
            <p:cNvSpPr txBox="1"/>
            <p:nvPr/>
          </p:nvSpPr>
          <p:spPr>
            <a:xfrm>
              <a:off x="5828881" y="4788420"/>
              <a:ext cx="1839983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9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747258" y="1940743"/>
            <a:ext cx="1935599" cy="3254421"/>
            <a:chOff x="7816927" y="1931743"/>
            <a:chExt cx="1935599" cy="3254421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F36AD14-7529-0C4D-96E5-2B2F56530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927" y="1931743"/>
              <a:ext cx="1935599" cy="2820348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7186C64-E7C0-1749-9E32-C9003C7BEAB4}"/>
                </a:ext>
              </a:extLst>
            </p:cNvPr>
            <p:cNvSpPr txBox="1"/>
            <p:nvPr/>
          </p:nvSpPr>
          <p:spPr>
            <a:xfrm>
              <a:off x="7816928" y="4793749"/>
              <a:ext cx="193559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9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68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uadroTexto 2"/>
          <p:cNvSpPr txBox="1">
            <a:spLocks noChangeArrowheads="1"/>
          </p:cNvSpPr>
          <p:nvPr/>
        </p:nvSpPr>
        <p:spPr bwMode="auto">
          <a:xfrm>
            <a:off x="1550210" y="1504504"/>
            <a:ext cx="7123527" cy="176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AR" sz="438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 </a:t>
            </a:r>
            <a:endParaRPr lang="es-AR" altLang="es-AR" sz="3250" dirty="0">
              <a:solidFill>
                <a:srgbClr val="002060"/>
              </a:solidFill>
              <a:latin typeface="+mj-lt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AR" sz="32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Edgardo Néstor De Vincenzi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s-AR" altLang="es-AR" sz="325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C4236886-E96D-C445-8769-EFDA4539A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62" y="3016581"/>
            <a:ext cx="1171622" cy="12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5281FD4-ABF5-7B4F-BB9E-929653512179}"/>
              </a:ext>
            </a:extLst>
          </p:cNvPr>
          <p:cNvGrpSpPr/>
          <p:nvPr/>
        </p:nvGrpSpPr>
        <p:grpSpPr>
          <a:xfrm>
            <a:off x="527677" y="4759318"/>
            <a:ext cx="8909980" cy="1201279"/>
            <a:chOff x="450514" y="5315091"/>
            <a:chExt cx="10966129" cy="147849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B050CB4-0F0F-B14C-85C6-AE44D5668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14" y="5315091"/>
              <a:ext cx="1429755" cy="147849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60D1EC8-3013-C940-8690-5814E0066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35" y="5533088"/>
              <a:ext cx="1107550" cy="1140909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35188B5-4031-614B-AB16-1B092CEC4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361" y="5533088"/>
              <a:ext cx="1290810" cy="114090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BB9603C-B143-FC4F-B1AD-7D8167EBA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11" y="5615391"/>
              <a:ext cx="1211502" cy="8779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5A98732-D965-B848-BB7A-6C7393AF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361" y="5576630"/>
              <a:ext cx="1313119" cy="77088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B7AF0A1-069F-3344-8FF3-31B4F41D0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8979" y="5533087"/>
              <a:ext cx="1107664" cy="1042507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A622853-A3DB-9445-A3EF-FD4F9ABB5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45" y="5441824"/>
              <a:ext cx="1225032" cy="1225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6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1" y="2417552"/>
            <a:ext cx="3854575" cy="25660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B2EE8B-E5FC-7F44-8BAB-97DBD0F5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76" y="249126"/>
            <a:ext cx="8800413" cy="1077020"/>
          </a:xfrm>
        </p:spPr>
        <p:txBody>
          <a:bodyPr>
            <a:noAutofit/>
          </a:bodyPr>
          <a:lstStyle/>
          <a:p>
            <a: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Pedagógico Vanguardia Educativa</a:t>
            </a:r>
            <a:b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A47DCE5-7672-D74B-B1BC-EABF8ED2B8FB}"/>
              </a:ext>
            </a:extLst>
          </p:cNvPr>
          <p:cNvSpPr/>
          <p:nvPr/>
        </p:nvSpPr>
        <p:spPr>
          <a:xfrm>
            <a:off x="4292697" y="4041089"/>
            <a:ext cx="4157548" cy="767519"/>
          </a:xfrm>
          <a:prstGeom prst="rect">
            <a:avLst/>
          </a:prstGeom>
          <a:noFill/>
          <a:ln w="73025" cmpd="sng">
            <a:noFill/>
          </a:ln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AR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1449E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INSTRUCCIÓN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68A8942-2E2D-AF41-A796-EB3CF47BC839}"/>
              </a:ext>
            </a:extLst>
          </p:cNvPr>
          <p:cNvSpPr/>
          <p:nvPr/>
        </p:nvSpPr>
        <p:spPr>
          <a:xfrm>
            <a:off x="4621602" y="2417552"/>
            <a:ext cx="3644587" cy="767519"/>
          </a:xfrm>
          <a:prstGeom prst="rect">
            <a:avLst/>
          </a:prstGeom>
          <a:noFill/>
          <a:ln w="73025" cmpd="sng">
            <a:noFill/>
          </a:ln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EDUCACIÓN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8A8942-2E2D-AF41-A796-EB3CF47BC839}"/>
              </a:ext>
            </a:extLst>
          </p:cNvPr>
          <p:cNvSpPr/>
          <p:nvPr/>
        </p:nvSpPr>
        <p:spPr>
          <a:xfrm>
            <a:off x="5682348" y="2467066"/>
            <a:ext cx="980397" cy="2075569"/>
          </a:xfrm>
          <a:prstGeom prst="rect">
            <a:avLst/>
          </a:prstGeom>
          <a:noFill/>
          <a:ln w="73025" cmpd="sng">
            <a:noFill/>
          </a:ln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AR" sz="13000" dirty="0">
                <a:solidFill>
                  <a:schemeClr val="bg2">
                    <a:lumMod val="50000"/>
                  </a:schemeClr>
                </a:solidFill>
              </a:rPr>
              <a:t>≠</a:t>
            </a:r>
            <a:endParaRPr lang="es-ES" sz="1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yuthaya" pitchFamily="2" charset="-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8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B49567A7-9C41-CD47-A7D3-279D47FE7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39806"/>
              </p:ext>
            </p:extLst>
          </p:nvPr>
        </p:nvGraphicFramePr>
        <p:xfrm>
          <a:off x="210268" y="1862066"/>
          <a:ext cx="8846479" cy="423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13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4871" r="21164"/>
          <a:stretch/>
        </p:blipFill>
        <p:spPr>
          <a:xfrm flipH="1" flipV="1">
            <a:off x="9052" y="1090942"/>
            <a:ext cx="9886386" cy="477823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231EB-9939-7D48-8B4B-F6255250E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450" y="1568349"/>
            <a:ext cx="7853988" cy="4458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2600" i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3575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“Uno dice lo que sueña,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3575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siente,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3575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sabe, pero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3575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 lo que es, lo que hace, con </a:t>
            </a:r>
            <a:r>
              <a:rPr lang="es-AR" sz="3575" b="1" i="1" dirty="0">
                <a:solidFill>
                  <a:srgbClr val="00206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quien está y donde está”</a:t>
            </a:r>
          </a:p>
        </p:txBody>
      </p:sp>
    </p:spTree>
    <p:extLst>
      <p:ext uri="{BB962C8B-B14F-4D97-AF65-F5344CB8AC3E}">
        <p14:creationId xmlns:p14="http://schemas.microsoft.com/office/powerpoint/2010/main" val="109410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6495" y="3550687"/>
            <a:ext cx="8833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b="1" dirty="0">
                <a:latin typeface="Arial" panose="020B0604020202020204" pitchFamily="34" charset="0"/>
                <a:cs typeface="Arial" panose="020B0604020202020204" pitchFamily="34" charset="0"/>
              </a:rPr>
              <a:t>“Saber no alcanza, hay que saber Aprender”</a:t>
            </a:r>
          </a:p>
        </p:txBody>
      </p:sp>
      <p:pic>
        <p:nvPicPr>
          <p:cNvPr id="5122" name="Picture 2" descr="Resultado de imagen para els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47" y="1225483"/>
            <a:ext cx="3205706" cy="20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0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231EB-9939-7D48-8B4B-F6255250E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065" y="3474721"/>
            <a:ext cx="7213824" cy="15701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s-AR" sz="2600" i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5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“Aprender a Aprender”</a:t>
            </a:r>
          </a:p>
        </p:txBody>
      </p:sp>
      <p:pic>
        <p:nvPicPr>
          <p:cNvPr id="3074" name="Picture 2" descr="Resultado de imagen para lap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46" y="1153342"/>
            <a:ext cx="2511878" cy="25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4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98714" y="1465922"/>
            <a:ext cx="87085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>
                <a:latin typeface="Arial" panose="020B0604020202020204" pitchFamily="34" charset="0"/>
                <a:cs typeface="Arial" panose="020B0604020202020204" pitchFamily="34" charset="0"/>
              </a:rPr>
              <a:t>“Lo </a:t>
            </a:r>
            <a:r>
              <a:rPr lang="es-AR" sz="4400" b="1" dirty="0">
                <a:latin typeface="Arial" panose="020B0604020202020204" pitchFamily="34" charset="0"/>
                <a:cs typeface="Arial" panose="020B0604020202020204" pitchFamily="34" charset="0"/>
              </a:rPr>
              <a:t>oí</a:t>
            </a:r>
            <a:r>
              <a:rPr lang="es-AR" sz="4400" dirty="0">
                <a:latin typeface="Arial" panose="020B0604020202020204" pitchFamily="34" charset="0"/>
                <a:cs typeface="Arial" panose="020B0604020202020204" pitchFamily="34" charset="0"/>
              </a:rPr>
              <a:t> y lo </a:t>
            </a:r>
            <a:r>
              <a:rPr lang="es-AR" sz="4400" b="1" dirty="0">
                <a:latin typeface="Arial" panose="020B0604020202020204" pitchFamily="34" charset="0"/>
                <a:cs typeface="Arial" panose="020B0604020202020204" pitchFamily="34" charset="0"/>
              </a:rPr>
              <a:t>olvidé</a:t>
            </a:r>
            <a:r>
              <a:rPr lang="es-AR" sz="4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es-AR" sz="4400" dirty="0">
                <a:latin typeface="Arial" panose="020B0604020202020204" pitchFamily="34" charset="0"/>
                <a:cs typeface="Arial" panose="020B0604020202020204" pitchFamily="34" charset="0"/>
              </a:rPr>
              <a:t>lo </a:t>
            </a:r>
            <a:r>
              <a:rPr lang="es-AR" sz="4400" b="1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s-AR" sz="4400" dirty="0">
                <a:latin typeface="Arial" panose="020B0604020202020204" pitchFamily="34" charset="0"/>
                <a:cs typeface="Arial" panose="020B0604020202020204" pitchFamily="34" charset="0"/>
              </a:rPr>
              <a:t> y lo </a:t>
            </a:r>
            <a:r>
              <a:rPr lang="es-AR" sz="4400" b="1" dirty="0">
                <a:latin typeface="Arial" panose="020B0604020202020204" pitchFamily="34" charset="0"/>
                <a:cs typeface="Arial" panose="020B0604020202020204" pitchFamily="34" charset="0"/>
              </a:rPr>
              <a:t>entendí</a:t>
            </a:r>
            <a:r>
              <a:rPr lang="es-AR" sz="4400" dirty="0">
                <a:latin typeface="Arial" panose="020B0604020202020204" pitchFamily="34" charset="0"/>
                <a:cs typeface="Arial" panose="020B0604020202020204" pitchFamily="34" charset="0"/>
              </a:rPr>
              <a:t>; lo </a:t>
            </a:r>
            <a:r>
              <a:rPr lang="es-AR" sz="4400" b="1" dirty="0">
                <a:latin typeface="Arial" panose="020B0604020202020204" pitchFamily="34" charset="0"/>
                <a:cs typeface="Arial" panose="020B0604020202020204" pitchFamily="34" charset="0"/>
              </a:rPr>
              <a:t>hice</a:t>
            </a:r>
            <a:r>
              <a:rPr lang="es-AR" sz="4400" dirty="0">
                <a:latin typeface="Arial" panose="020B0604020202020204" pitchFamily="34" charset="0"/>
                <a:cs typeface="Arial" panose="020B0604020202020204" pitchFamily="34" charset="0"/>
              </a:rPr>
              <a:t> y lo </a:t>
            </a:r>
            <a:r>
              <a:rPr lang="es-AR" sz="4400" b="1" dirty="0">
                <a:latin typeface="Arial" panose="020B0604020202020204" pitchFamily="34" charset="0"/>
                <a:cs typeface="Arial" panose="020B0604020202020204" pitchFamily="34" charset="0"/>
              </a:rPr>
              <a:t>aprendí…”</a:t>
            </a:r>
            <a:endParaRPr lang="es-A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n para confu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1" y="3829096"/>
            <a:ext cx="3809448" cy="24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0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CBBCBC-A049-D74C-B217-754F5C52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3" y="3793524"/>
            <a:ext cx="8830440" cy="16805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A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tecnología facilita el acceso, el flujo y la gestión del conocimiento pero </a:t>
            </a:r>
            <a:r>
              <a:rPr lang="es-A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EDUCA</a:t>
            </a:r>
            <a:endParaRPr lang="es-A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6563E-96BE-5448-B5BE-5F0F7B53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800" y="1506583"/>
            <a:ext cx="3459513" cy="19142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9AC489-BF6E-3945-AECA-048597EC1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84" y="1506583"/>
            <a:ext cx="3395538" cy="19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46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248</Words>
  <Application>Microsoft Macintosh PowerPoint</Application>
  <PresentationFormat>A4 (210 x 297 mm)</PresentationFormat>
  <Paragraphs>68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Sistema Pedagógico Vanguardia Educativa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Tiempo de la Vida </vt:lpstr>
      <vt:lpstr>Sistema Pedagógico Vanguardia Educativa </vt:lpstr>
      <vt:lpstr>Política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Alvarado, Maria Laura</dc:creator>
  <cp:lastModifiedBy>Alvarado, Maria Laura</cp:lastModifiedBy>
  <cp:revision>50</cp:revision>
  <cp:lastPrinted>2019-10-03T15:50:37Z</cp:lastPrinted>
  <dcterms:created xsi:type="dcterms:W3CDTF">2019-09-25T14:41:15Z</dcterms:created>
  <dcterms:modified xsi:type="dcterms:W3CDTF">2019-10-09T16:52:03Z</dcterms:modified>
</cp:coreProperties>
</file>